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3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8.png"/><Relationship Id="rId3" Type="http://schemas.openxmlformats.org/officeDocument/2006/relationships/image" Target="../media/image20.png"/><Relationship Id="rId4" Type="http://schemas.openxmlformats.org/officeDocument/2006/relationships/image" Target="../media/image7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Relationship Id="rId4" Type="http://schemas.openxmlformats.org/officeDocument/2006/relationships/image" Target="../media/image58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66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8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42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0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8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4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14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4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Relationship Id="rId3" Type="http://schemas.openxmlformats.org/officeDocument/2006/relationships/image" Target="../media/image19.png"/><Relationship Id="rId4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4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67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5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63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9.png"/><Relationship Id="rId3" Type="http://schemas.openxmlformats.org/officeDocument/2006/relationships/image" Target="../media/image65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6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75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